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318" r:id="rId3"/>
    <p:sldId id="319" r:id="rId4"/>
    <p:sldId id="325" r:id="rId5"/>
    <p:sldId id="320" r:id="rId6"/>
    <p:sldId id="321" r:id="rId7"/>
    <p:sldId id="326" r:id="rId8"/>
    <p:sldId id="322" r:id="rId9"/>
    <p:sldId id="323" r:id="rId10"/>
    <p:sldId id="324" r:id="rId1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2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99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9" autoAdjust="0"/>
    <p:restoredTop sz="92467" autoAdjust="0"/>
  </p:normalViewPr>
  <p:slideViewPr>
    <p:cSldViewPr snapToGrid="0">
      <p:cViewPr varScale="1">
        <p:scale>
          <a:sx n="65" d="100"/>
          <a:sy n="65" d="100"/>
        </p:scale>
        <p:origin x="8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A6DF9A-B27D-4AE5-B4A2-193CCEFA98B9}" type="datetimeFigureOut">
              <a:rPr lang="hr-HR" smtClean="0"/>
              <a:t>22.11.2020.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53EAB4-34F0-4C5A-8419-56D3BF136A3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8325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53EAB4-34F0-4C5A-8419-56D3BF136A3C}" type="slidenum">
              <a:rPr lang="hr-HR" smtClean="0"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47354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22.11.2020.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22.11.2020.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22.11.2020.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22.11.2020.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-sfera.hr/dodatni-digitalni-sadrzaji/30028675-8c9e-4f9e-a1a6-3bc6c2f60aab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ookwidgets.com/play/t:Ouo4UURq+NFFS7gVNfQQVXTRsBO7TXUbycgGijlBPFpGRUtUVE0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1838" y="433750"/>
            <a:ext cx="9070190" cy="2541775"/>
          </a:xfrm>
        </p:spPr>
        <p:txBody>
          <a:bodyPr>
            <a:normAutofit/>
          </a:bodyPr>
          <a:lstStyle/>
          <a:p>
            <a:r>
              <a:rPr lang="hr-HR" sz="6600" b="1" dirty="0" err="1" smtClean="0">
                <a:solidFill>
                  <a:srgbClr val="FF0000"/>
                </a:solidFill>
              </a:rPr>
              <a:t>UNIT</a:t>
            </a:r>
            <a:r>
              <a:rPr lang="hr-HR" sz="6600" b="1" dirty="0" smtClean="0">
                <a:solidFill>
                  <a:srgbClr val="FF0000"/>
                </a:solidFill>
              </a:rPr>
              <a:t> 2: Home </a:t>
            </a:r>
            <a:r>
              <a:rPr lang="hr-HR" sz="6600" b="1" dirty="0" err="1" smtClean="0">
                <a:solidFill>
                  <a:srgbClr val="FF0000"/>
                </a:solidFill>
              </a:rPr>
              <a:t>is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r>
              <a:rPr lang="hr-HR" sz="6600" b="1" dirty="0" err="1" smtClean="0">
                <a:solidFill>
                  <a:srgbClr val="FF0000"/>
                </a:solidFill>
              </a:rPr>
              <a:t>where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br>
              <a:rPr lang="hr-HR" sz="6600" b="1" dirty="0" smtClean="0">
                <a:solidFill>
                  <a:srgbClr val="FF0000"/>
                </a:solidFill>
              </a:rPr>
            </a:br>
            <a:r>
              <a:rPr lang="hr-HR" sz="6600" b="1" dirty="0">
                <a:solidFill>
                  <a:srgbClr val="FF0000"/>
                </a:solidFill>
              </a:rPr>
              <a:t> </a:t>
            </a:r>
            <a:r>
              <a:rPr lang="hr-HR" sz="6600" b="1" dirty="0" smtClean="0">
                <a:solidFill>
                  <a:srgbClr val="FF0000"/>
                </a:solidFill>
              </a:rPr>
              <a:t>           </a:t>
            </a:r>
            <a:r>
              <a:rPr lang="hr-HR" sz="6600" b="1" dirty="0" err="1" smtClean="0">
                <a:solidFill>
                  <a:srgbClr val="FF0000"/>
                </a:solidFill>
              </a:rPr>
              <a:t>heart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r>
              <a:rPr lang="hr-HR" sz="6600" b="1" dirty="0" err="1" smtClean="0">
                <a:solidFill>
                  <a:srgbClr val="FF0000"/>
                </a:solidFill>
              </a:rPr>
              <a:t>is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0985" y="3216790"/>
            <a:ext cx="9144000" cy="1655762"/>
          </a:xfrm>
        </p:spPr>
        <p:txBody>
          <a:bodyPr>
            <a:normAutofit fontScale="92500" lnSpcReduction="20000"/>
          </a:bodyPr>
          <a:lstStyle/>
          <a:p>
            <a:r>
              <a:rPr lang="hr-HR" sz="6600" dirty="0" err="1" smtClean="0"/>
              <a:t>The</a:t>
            </a:r>
            <a:r>
              <a:rPr lang="hr-HR" sz="6600" dirty="0" smtClean="0"/>
              <a:t> place I </a:t>
            </a:r>
            <a:r>
              <a:rPr lang="hr-HR" sz="6600" dirty="0" err="1" smtClean="0"/>
              <a:t>call</a:t>
            </a:r>
            <a:r>
              <a:rPr lang="hr-HR" sz="6600" dirty="0" smtClean="0"/>
              <a:t> </a:t>
            </a:r>
            <a:endParaRPr lang="hr-HR" sz="6600" dirty="0" smtClean="0"/>
          </a:p>
          <a:p>
            <a:r>
              <a:rPr lang="hr-HR" sz="6600" dirty="0" smtClean="0"/>
              <a:t>home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42503" y="870155"/>
            <a:ext cx="926198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err="1" smtClean="0"/>
              <a:t>SELF</a:t>
            </a:r>
            <a:r>
              <a:rPr lang="hr-HR" sz="2600" b="1" dirty="0" smtClean="0"/>
              <a:t> </a:t>
            </a:r>
            <a:r>
              <a:rPr lang="hr-HR" sz="2600" b="1" dirty="0" err="1" smtClean="0"/>
              <a:t>CHECK</a:t>
            </a:r>
            <a:endParaRPr lang="hr-HR" sz="2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66917" y="2064775"/>
            <a:ext cx="1078107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Check</a:t>
            </a:r>
            <a:r>
              <a:rPr lang="hr-HR" sz="2600" dirty="0" smtClean="0"/>
              <a:t>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knowledge</a:t>
            </a:r>
            <a:r>
              <a:rPr lang="hr-HR" sz="2600" dirty="0"/>
              <a:t>!</a:t>
            </a:r>
            <a:r>
              <a:rPr lang="hr-HR" sz="2600" dirty="0" smtClean="0"/>
              <a:t> </a:t>
            </a:r>
            <a:r>
              <a:rPr lang="hr-HR" sz="2600" dirty="0" err="1" smtClean="0"/>
              <a:t>click</a:t>
            </a:r>
            <a:r>
              <a:rPr lang="hr-HR" sz="2600" dirty="0" smtClean="0"/>
              <a:t> on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following</a:t>
            </a:r>
            <a:r>
              <a:rPr lang="hr-HR" sz="2600" dirty="0" smtClean="0"/>
              <a:t> link </a:t>
            </a:r>
            <a:r>
              <a:rPr lang="hr-HR" sz="2600" dirty="0" err="1" smtClean="0"/>
              <a:t>and</a:t>
            </a:r>
            <a:r>
              <a:rPr lang="hr-HR" sz="2600" dirty="0" smtClean="0"/>
              <a:t> </a:t>
            </a:r>
            <a:r>
              <a:rPr lang="hr-HR" sz="2600" dirty="0" err="1" smtClean="0"/>
              <a:t>complete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task</a:t>
            </a:r>
            <a:r>
              <a:rPr lang="hr-HR" sz="2600" dirty="0" smtClean="0"/>
              <a:t>.</a:t>
            </a:r>
          </a:p>
          <a:p>
            <a:r>
              <a:rPr lang="hr-HR" sz="2600" i="1" dirty="0" smtClean="0"/>
              <a:t>Provjeri svoje </a:t>
            </a:r>
            <a:r>
              <a:rPr lang="hr-HR" sz="2600" i="1" dirty="0" smtClean="0"/>
              <a:t>znanje! Riješi </a:t>
            </a:r>
            <a:r>
              <a:rPr lang="hr-HR" sz="2600" i="1" dirty="0" smtClean="0"/>
              <a:t>zadatak na idućem linku.</a:t>
            </a:r>
          </a:p>
          <a:p>
            <a:endParaRPr lang="hr-HR" sz="2600" i="1" dirty="0"/>
          </a:p>
          <a:p>
            <a:r>
              <a:rPr lang="hr-HR" sz="2600" i="1" dirty="0" err="1">
                <a:hlinkClick r:id="rId2"/>
              </a:rPr>
              <a:t>https</a:t>
            </a:r>
            <a:r>
              <a:rPr lang="hr-HR" sz="2600" i="1" dirty="0">
                <a:hlinkClick r:id="rId2"/>
              </a:rPr>
              <a:t>://</a:t>
            </a:r>
            <a:r>
              <a:rPr lang="hr-HR" sz="2600" i="1" dirty="0" err="1">
                <a:hlinkClick r:id="rId2"/>
              </a:rPr>
              <a:t>www.e-sfera.hr</a:t>
            </a:r>
            <a:r>
              <a:rPr lang="hr-HR" sz="2600" i="1" dirty="0">
                <a:hlinkClick r:id="rId2"/>
              </a:rPr>
              <a:t>/dodatni-digitalni-</a:t>
            </a:r>
            <a:r>
              <a:rPr lang="hr-HR" sz="2600" i="1" dirty="0" err="1">
                <a:hlinkClick r:id="rId2"/>
              </a:rPr>
              <a:t>sadrzaji</a:t>
            </a:r>
            <a:r>
              <a:rPr lang="hr-HR" sz="2600" i="1" dirty="0">
                <a:hlinkClick r:id="rId2"/>
              </a:rPr>
              <a:t>/30028675-</a:t>
            </a:r>
            <a:r>
              <a:rPr lang="hr-HR" sz="2600" i="1" dirty="0" err="1">
                <a:hlinkClick r:id="rId2"/>
              </a:rPr>
              <a:t>8c9e</a:t>
            </a:r>
            <a:r>
              <a:rPr lang="hr-HR" sz="2600" i="1" dirty="0">
                <a:hlinkClick r:id="rId2"/>
              </a:rPr>
              <a:t>-</a:t>
            </a:r>
            <a:r>
              <a:rPr lang="hr-HR" sz="2600" i="1" dirty="0" err="1">
                <a:hlinkClick r:id="rId2"/>
              </a:rPr>
              <a:t>4f9e-a1a6-3bc6c2f60aab</a:t>
            </a:r>
            <a:r>
              <a:rPr lang="hr-HR" sz="2600" i="1" dirty="0" smtClean="0">
                <a:hlinkClick r:id="rId2"/>
              </a:rPr>
              <a:t>/</a:t>
            </a:r>
            <a:r>
              <a:rPr lang="hr-HR" sz="2600" i="1" dirty="0" smtClean="0"/>
              <a:t> </a:t>
            </a:r>
            <a:endParaRPr lang="hr-HR" sz="2600" i="1" dirty="0"/>
          </a:p>
        </p:txBody>
      </p:sp>
    </p:spTree>
    <p:extLst>
      <p:ext uri="{BB962C8B-B14F-4D97-AF65-F5344CB8AC3E}">
        <p14:creationId xmlns:p14="http://schemas.microsoft.com/office/powerpoint/2010/main" val="155386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132439" cy="68685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15897" y="353961"/>
            <a:ext cx="60615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Open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book</a:t>
            </a:r>
            <a:r>
              <a:rPr lang="hr-HR" sz="2800" dirty="0"/>
              <a:t> </a:t>
            </a:r>
            <a:r>
              <a:rPr lang="hr-HR" sz="2800" dirty="0" smtClean="0"/>
              <a:t>at </a:t>
            </a:r>
            <a:r>
              <a:rPr lang="hr-HR" sz="2800" dirty="0" err="1" smtClean="0"/>
              <a:t>page</a:t>
            </a:r>
            <a:r>
              <a:rPr lang="hr-HR" sz="2800" dirty="0" smtClean="0"/>
              <a:t> 33.</a:t>
            </a:r>
            <a:endParaRPr lang="hr-HR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7108723" cy="68865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4916" y="1415845"/>
            <a:ext cx="4380271" cy="1692771"/>
          </a:xfrm>
          <a:prstGeom prst="rect">
            <a:avLst/>
          </a:prstGeom>
          <a:noFill/>
          <a:ln w="57150"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Read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text</a:t>
            </a:r>
            <a:r>
              <a:rPr lang="hr-HR" sz="2600" dirty="0"/>
              <a:t> </a:t>
            </a:r>
            <a:r>
              <a:rPr lang="hr-HR" sz="2600" dirty="0" err="1" smtClean="0"/>
              <a:t>and</a:t>
            </a:r>
            <a:r>
              <a:rPr lang="hr-HR" sz="2600" dirty="0" smtClean="0"/>
              <a:t> </a:t>
            </a:r>
            <a:r>
              <a:rPr lang="hr-HR" sz="2600" dirty="0" err="1" smtClean="0"/>
              <a:t>match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questions</a:t>
            </a:r>
            <a:r>
              <a:rPr lang="hr-HR" sz="2600" dirty="0" smtClean="0"/>
              <a:t> </a:t>
            </a:r>
            <a:r>
              <a:rPr lang="hr-HR" sz="2600" dirty="0" err="1" smtClean="0"/>
              <a:t>with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paragraphs</a:t>
            </a:r>
            <a:r>
              <a:rPr lang="hr-HR" sz="2600" dirty="0" smtClean="0"/>
              <a:t>.</a:t>
            </a:r>
          </a:p>
          <a:p>
            <a:r>
              <a:rPr lang="hr-HR" sz="2600" i="1" dirty="0" smtClean="0"/>
              <a:t>Pročitaj tekst i napiši broj pitanja pored točnog odlomka.</a:t>
            </a:r>
            <a:endParaRPr lang="hr-HR" sz="26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280219" y="2595716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dirty="0" smtClean="0">
                <a:solidFill>
                  <a:srgbClr val="FF0066"/>
                </a:solidFill>
              </a:rPr>
              <a:t>4</a:t>
            </a:r>
            <a:endParaRPr lang="hr-HR" b="1" dirty="0">
              <a:solidFill>
                <a:srgbClr val="FF0066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0219" y="3149567"/>
            <a:ext cx="5751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000" b="1" dirty="0" smtClean="0">
                <a:solidFill>
                  <a:srgbClr val="FF0066"/>
                </a:solidFill>
              </a:rPr>
              <a:t>3</a:t>
            </a:r>
            <a:endParaRPr lang="hr-HR" dirty="0"/>
          </a:p>
        </p:txBody>
      </p:sp>
      <p:sp>
        <p:nvSpPr>
          <p:cNvPr id="10" name="Rectangle 9"/>
          <p:cNvSpPr/>
          <p:nvPr/>
        </p:nvSpPr>
        <p:spPr>
          <a:xfrm>
            <a:off x="280219" y="3847657"/>
            <a:ext cx="5751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000" b="1" dirty="0">
                <a:solidFill>
                  <a:srgbClr val="FF0066"/>
                </a:solidFill>
              </a:rPr>
              <a:t>2</a:t>
            </a:r>
            <a:endParaRPr lang="hr-HR" dirty="0"/>
          </a:p>
        </p:txBody>
      </p:sp>
      <p:sp>
        <p:nvSpPr>
          <p:cNvPr id="11" name="Rectangle 10"/>
          <p:cNvSpPr/>
          <p:nvPr/>
        </p:nvSpPr>
        <p:spPr>
          <a:xfrm>
            <a:off x="280219" y="6295412"/>
            <a:ext cx="5751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b="1" dirty="0" smtClean="0">
                <a:solidFill>
                  <a:srgbClr val="FF0066"/>
                </a:solidFill>
              </a:rPr>
              <a:t>1</a:t>
            </a:r>
            <a:endParaRPr lang="hr-HR" b="1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820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 animBg="1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7326" y="1647825"/>
            <a:ext cx="8553450" cy="52101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4684" y="221226"/>
            <a:ext cx="10884310" cy="892552"/>
          </a:xfrm>
          <a:prstGeom prst="rect">
            <a:avLst/>
          </a:prstGeom>
          <a:noFill/>
          <a:ln w="38100"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Read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text</a:t>
            </a:r>
            <a:r>
              <a:rPr lang="hr-HR" sz="2600" dirty="0" smtClean="0"/>
              <a:t> </a:t>
            </a:r>
            <a:r>
              <a:rPr lang="hr-HR" sz="2600" dirty="0" err="1" smtClean="0"/>
              <a:t>again</a:t>
            </a:r>
            <a:r>
              <a:rPr lang="hr-HR" sz="2600" dirty="0" smtClean="0"/>
              <a:t> </a:t>
            </a:r>
            <a:r>
              <a:rPr lang="hr-HR" sz="2600" dirty="0" err="1" smtClean="0"/>
              <a:t>and</a:t>
            </a:r>
            <a:r>
              <a:rPr lang="hr-HR" sz="2600" dirty="0" smtClean="0"/>
              <a:t> </a:t>
            </a:r>
            <a:r>
              <a:rPr lang="hr-HR" sz="2600" dirty="0" err="1" smtClean="0"/>
              <a:t>tick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right</a:t>
            </a:r>
            <a:r>
              <a:rPr lang="hr-HR" sz="2600" dirty="0" smtClean="0"/>
              <a:t> </a:t>
            </a:r>
            <a:r>
              <a:rPr lang="hr-HR" sz="2600" dirty="0" err="1" smtClean="0"/>
              <a:t>picture</a:t>
            </a:r>
            <a:r>
              <a:rPr lang="hr-HR" sz="2600" dirty="0" smtClean="0"/>
              <a:t> </a:t>
            </a:r>
            <a:r>
              <a:rPr lang="hr-HR" sz="2600" dirty="0" err="1" smtClean="0"/>
              <a:t>of</a:t>
            </a:r>
            <a:r>
              <a:rPr lang="hr-HR" sz="2600" dirty="0" smtClean="0"/>
              <a:t> </a:t>
            </a:r>
            <a:r>
              <a:rPr lang="hr-HR" sz="2600" dirty="0" err="1" smtClean="0"/>
              <a:t>Nina’s</a:t>
            </a:r>
            <a:r>
              <a:rPr lang="hr-HR" sz="2600" dirty="0" smtClean="0"/>
              <a:t> room.</a:t>
            </a:r>
            <a:br>
              <a:rPr lang="hr-HR" sz="2600" dirty="0" smtClean="0"/>
            </a:br>
            <a:r>
              <a:rPr lang="hr-HR" sz="2600" i="1" dirty="0" smtClean="0"/>
              <a:t>Pročitaj tekst ponovno i označi sliku koja prikazuje </a:t>
            </a:r>
            <a:r>
              <a:rPr lang="hr-HR" sz="2600" i="1" dirty="0" err="1" smtClean="0"/>
              <a:t>Nininu</a:t>
            </a:r>
            <a:r>
              <a:rPr lang="hr-HR" sz="2600" i="1" dirty="0" smtClean="0"/>
              <a:t> sobu.</a:t>
            </a:r>
            <a:endParaRPr lang="hr-HR" sz="2600" dirty="0"/>
          </a:p>
        </p:txBody>
      </p:sp>
      <p:sp>
        <p:nvSpPr>
          <p:cNvPr id="6" name="TextBox 5"/>
          <p:cNvSpPr txBox="1"/>
          <p:nvPr/>
        </p:nvSpPr>
        <p:spPr>
          <a:xfrm>
            <a:off x="191729" y="5343030"/>
            <a:ext cx="14158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4400" b="1" dirty="0" smtClean="0">
                <a:solidFill>
                  <a:srgbClr val="FF0066"/>
                </a:solidFill>
                <a:sym typeface="Wingdings 2" panose="05020102010507070707" pitchFamily="18" charset="2"/>
              </a:rPr>
              <a:t></a:t>
            </a:r>
            <a:endParaRPr lang="hr-HR" b="1" dirty="0">
              <a:solidFill>
                <a:srgbClr val="FF0066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737419" y="5727750"/>
            <a:ext cx="1740310" cy="0"/>
          </a:xfrm>
          <a:prstGeom prst="straightConnector1">
            <a:avLst/>
          </a:prstGeom>
          <a:ln w="381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0646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651" y="1430593"/>
            <a:ext cx="10117394" cy="3293209"/>
          </a:xfrm>
          <a:prstGeom prst="rect">
            <a:avLst/>
          </a:prstGeom>
          <a:noFill/>
          <a:ln w="38100"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Find</a:t>
            </a:r>
            <a:r>
              <a:rPr lang="hr-HR" sz="2600" dirty="0" smtClean="0"/>
              <a:t> 6 </a:t>
            </a:r>
            <a:r>
              <a:rPr lang="hr-HR" sz="2600" dirty="0" err="1" smtClean="0"/>
              <a:t>differences</a:t>
            </a:r>
            <a:r>
              <a:rPr lang="hr-HR" sz="2600" dirty="0" smtClean="0"/>
              <a:t>. </a:t>
            </a:r>
            <a:r>
              <a:rPr lang="hr-HR" sz="2600" dirty="0" err="1" smtClean="0"/>
              <a:t>Say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sentences</a:t>
            </a:r>
            <a:r>
              <a:rPr lang="hr-HR" sz="2600" dirty="0" smtClean="0"/>
              <a:t> (</a:t>
            </a:r>
            <a:r>
              <a:rPr lang="hr-HR" sz="2600" dirty="0" err="1" smtClean="0"/>
              <a:t>e.g</a:t>
            </a:r>
            <a:r>
              <a:rPr lang="hr-HR" sz="2600" dirty="0" smtClean="0"/>
              <a:t>. </a:t>
            </a:r>
            <a:r>
              <a:rPr lang="hr-HR" sz="2600" dirty="0" err="1" smtClean="0"/>
              <a:t>There</a:t>
            </a:r>
            <a:r>
              <a:rPr lang="hr-HR" sz="2600" dirty="0" smtClean="0"/>
              <a:t> </a:t>
            </a:r>
            <a:r>
              <a:rPr lang="hr-HR" sz="2600" dirty="0" err="1" smtClean="0"/>
              <a:t>is</a:t>
            </a:r>
            <a:r>
              <a:rPr lang="hr-HR" sz="2600" dirty="0" smtClean="0"/>
              <a:t> </a:t>
            </a:r>
            <a:r>
              <a:rPr lang="hr-HR" sz="2600" dirty="0" smtClean="0"/>
              <a:t>a window </a:t>
            </a:r>
            <a:r>
              <a:rPr lang="hr-HR" sz="2600" dirty="0" err="1" smtClean="0"/>
              <a:t>opposite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door</a:t>
            </a:r>
            <a:r>
              <a:rPr lang="hr-HR" sz="2600" dirty="0" smtClean="0"/>
              <a:t>.) </a:t>
            </a:r>
            <a:r>
              <a:rPr lang="hr-HR" sz="2600" dirty="0" err="1" smtClean="0"/>
              <a:t>and</a:t>
            </a:r>
            <a:r>
              <a:rPr lang="hr-HR" sz="2600" dirty="0" smtClean="0"/>
              <a:t> </a:t>
            </a:r>
            <a:r>
              <a:rPr lang="hr-HR" sz="2600" dirty="0" err="1" smtClean="0"/>
              <a:t>then</a:t>
            </a:r>
            <a:r>
              <a:rPr lang="hr-HR" sz="2600" dirty="0" smtClean="0"/>
              <a:t> </a:t>
            </a:r>
            <a:r>
              <a:rPr lang="hr-HR" sz="2600" dirty="0" err="1" smtClean="0"/>
              <a:t>click</a:t>
            </a:r>
            <a:r>
              <a:rPr lang="hr-HR" sz="2600" dirty="0" smtClean="0"/>
              <a:t> on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item</a:t>
            </a:r>
            <a:r>
              <a:rPr lang="hr-HR" sz="2600" dirty="0" smtClean="0"/>
              <a:t> on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picture</a:t>
            </a:r>
            <a:r>
              <a:rPr lang="hr-HR" sz="2600" dirty="0" smtClean="0"/>
              <a:t>.</a:t>
            </a:r>
          </a:p>
          <a:p>
            <a:r>
              <a:rPr lang="hr-HR" sz="2600" i="1" dirty="0" smtClean="0"/>
              <a:t>Pronađi 6 razlika na slikama. Reci rečenice (npr. </a:t>
            </a:r>
            <a:r>
              <a:rPr lang="hr-HR" sz="2600" i="1" dirty="0" err="1" smtClean="0"/>
              <a:t>There</a:t>
            </a:r>
            <a:r>
              <a:rPr lang="hr-HR" sz="2600" i="1" dirty="0" smtClean="0"/>
              <a:t> </a:t>
            </a:r>
            <a:r>
              <a:rPr lang="hr-HR" sz="2600" i="1" dirty="0" err="1" smtClean="0"/>
              <a:t>is</a:t>
            </a:r>
            <a:r>
              <a:rPr lang="hr-HR" sz="2600" i="1" dirty="0" smtClean="0"/>
              <a:t> a window nasuprot vratima) i potom klikni na predmet na slici koji si opisao/la.</a:t>
            </a:r>
          </a:p>
          <a:p>
            <a:endParaRPr lang="hr-HR" sz="2600" i="1" dirty="0"/>
          </a:p>
          <a:p>
            <a:r>
              <a:rPr lang="hr-HR" sz="2600" i="1" dirty="0" err="1">
                <a:hlinkClick r:id="rId2"/>
              </a:rPr>
              <a:t>https</a:t>
            </a:r>
            <a:r>
              <a:rPr lang="hr-HR" sz="2600" i="1" dirty="0">
                <a:hlinkClick r:id="rId2"/>
              </a:rPr>
              <a:t>://</a:t>
            </a:r>
            <a:r>
              <a:rPr lang="hr-HR" sz="2600" i="1" dirty="0" err="1">
                <a:hlinkClick r:id="rId2"/>
              </a:rPr>
              <a:t>www.bookwidgets.com</a:t>
            </a:r>
            <a:r>
              <a:rPr lang="hr-HR" sz="2600" i="1" dirty="0">
                <a:hlinkClick r:id="rId2"/>
              </a:rPr>
              <a:t>/</a:t>
            </a:r>
            <a:r>
              <a:rPr lang="hr-HR" sz="2600" i="1" dirty="0" err="1">
                <a:hlinkClick r:id="rId2"/>
              </a:rPr>
              <a:t>play</a:t>
            </a:r>
            <a:r>
              <a:rPr lang="hr-HR" sz="2600" i="1" dirty="0">
                <a:hlinkClick r:id="rId2"/>
              </a:rPr>
              <a:t>/</a:t>
            </a:r>
            <a:r>
              <a:rPr lang="hr-HR" sz="2600" i="1" dirty="0" err="1">
                <a:hlinkClick r:id="rId2"/>
              </a:rPr>
              <a:t>t:Ouo4UURq+NFFS7gVNfQQVXTRsBO7TXUbycgGijlBPFpGRUtUVE0</a:t>
            </a:r>
            <a:r>
              <a:rPr lang="hr-HR" sz="2600" i="1" dirty="0" smtClean="0"/>
              <a:t>=</a:t>
            </a:r>
          </a:p>
          <a:p>
            <a:r>
              <a:rPr lang="hr-HR" sz="2600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8868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931" y="2623675"/>
            <a:ext cx="9774805" cy="25235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27931" y="398207"/>
            <a:ext cx="9026013" cy="1692771"/>
          </a:xfrm>
          <a:prstGeom prst="rect">
            <a:avLst/>
          </a:prstGeom>
          <a:noFill/>
          <a:ln w="38100"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Interview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friend</a:t>
            </a:r>
            <a:r>
              <a:rPr lang="hr-HR" sz="2600" dirty="0" smtClean="0"/>
              <a:t> </a:t>
            </a:r>
            <a:r>
              <a:rPr lang="hr-HR" sz="2600" dirty="0" err="1" smtClean="0"/>
              <a:t>about</a:t>
            </a:r>
            <a:r>
              <a:rPr lang="hr-HR" sz="2600" dirty="0" smtClean="0"/>
              <a:t> </a:t>
            </a:r>
            <a:r>
              <a:rPr lang="hr-HR" sz="2600" dirty="0" err="1" smtClean="0"/>
              <a:t>his</a:t>
            </a:r>
            <a:r>
              <a:rPr lang="hr-HR" sz="2600" dirty="0" smtClean="0"/>
              <a:t>/</a:t>
            </a:r>
            <a:r>
              <a:rPr lang="hr-HR" sz="2600" dirty="0" err="1" smtClean="0"/>
              <a:t>her</a:t>
            </a:r>
            <a:r>
              <a:rPr lang="hr-HR" sz="2600" dirty="0" smtClean="0"/>
              <a:t> home. Use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questions</a:t>
            </a:r>
            <a:r>
              <a:rPr lang="hr-HR" sz="2600" dirty="0" smtClean="0"/>
              <a:t> </a:t>
            </a:r>
            <a:r>
              <a:rPr lang="hr-HR" sz="2600" dirty="0" err="1" smtClean="0"/>
              <a:t>from</a:t>
            </a:r>
            <a:r>
              <a:rPr lang="hr-HR" sz="2600" dirty="0" smtClean="0"/>
              <a:t> </a:t>
            </a:r>
            <a:r>
              <a:rPr lang="hr-HR" sz="2600" dirty="0" err="1" smtClean="0"/>
              <a:t>task</a:t>
            </a:r>
            <a:r>
              <a:rPr lang="hr-HR" sz="2600" dirty="0" smtClean="0"/>
              <a:t> 1.</a:t>
            </a:r>
          </a:p>
          <a:p>
            <a:r>
              <a:rPr lang="hr-HR" sz="2600" i="1" dirty="0" smtClean="0"/>
              <a:t>Postavi pitanja iz 1. zadatka svom prijatelju i </a:t>
            </a:r>
            <a:r>
              <a:rPr lang="hr-HR" sz="2600" i="1" dirty="0" smtClean="0"/>
              <a:t>saznaj više o </a:t>
            </a:r>
            <a:r>
              <a:rPr lang="hr-HR" sz="2600" i="1" dirty="0" smtClean="0"/>
              <a:t>njegovom/njezinom domu.</a:t>
            </a:r>
            <a:r>
              <a:rPr lang="hr-HR" sz="2600" dirty="0" smtClean="0"/>
              <a:t> </a:t>
            </a:r>
            <a:endParaRPr lang="hr-HR" sz="2600" i="1" dirty="0"/>
          </a:p>
        </p:txBody>
      </p:sp>
    </p:spTree>
    <p:extLst>
      <p:ext uri="{BB962C8B-B14F-4D97-AF65-F5344CB8AC3E}">
        <p14:creationId xmlns:p14="http://schemas.microsoft.com/office/powerpoint/2010/main" val="368921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247"/>
            <a:ext cx="509701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60143" y="973393"/>
            <a:ext cx="6032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Open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book</a:t>
            </a:r>
            <a:r>
              <a:rPr lang="hr-HR" sz="2800" dirty="0"/>
              <a:t> </a:t>
            </a:r>
            <a:r>
              <a:rPr lang="hr-HR" sz="2800" dirty="0" smtClean="0"/>
              <a:t>at </a:t>
            </a:r>
            <a:r>
              <a:rPr lang="hr-HR" sz="2800" dirty="0" err="1" smtClean="0"/>
              <a:t>page</a:t>
            </a:r>
            <a:r>
              <a:rPr lang="hr-HR" sz="2800" dirty="0" smtClean="0"/>
              <a:t> 34.</a:t>
            </a:r>
            <a:endParaRPr lang="hr-HR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300020" y="216725"/>
            <a:ext cx="591410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u="sng" dirty="0" smtClean="0"/>
              <a:t>PROJECT TIME</a:t>
            </a:r>
            <a:endParaRPr lang="hr-HR" sz="2600" b="1" u="sng" dirty="0"/>
          </a:p>
        </p:txBody>
      </p:sp>
      <p:sp>
        <p:nvSpPr>
          <p:cNvPr id="2" name="TextBox 1"/>
          <p:cNvSpPr txBox="1"/>
          <p:nvPr/>
        </p:nvSpPr>
        <p:spPr>
          <a:xfrm>
            <a:off x="1607574" y="2192752"/>
            <a:ext cx="9792930" cy="2492990"/>
          </a:xfrm>
          <a:prstGeom prst="rect">
            <a:avLst/>
          </a:prstGeom>
          <a:noFill/>
          <a:ln w="38100"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Do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know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meaning</a:t>
            </a:r>
            <a:r>
              <a:rPr lang="hr-HR" sz="2600" dirty="0" smtClean="0"/>
              <a:t> </a:t>
            </a:r>
            <a:r>
              <a:rPr lang="hr-HR" sz="2600" dirty="0" err="1" smtClean="0"/>
              <a:t>of</a:t>
            </a:r>
            <a:r>
              <a:rPr lang="hr-HR" sz="2600" dirty="0" smtClean="0"/>
              <a:t> </a:t>
            </a:r>
            <a:r>
              <a:rPr lang="hr-HR" sz="2600" dirty="0" err="1" smtClean="0"/>
              <a:t>these</a:t>
            </a:r>
            <a:r>
              <a:rPr lang="hr-HR" sz="2600" dirty="0" smtClean="0"/>
              <a:t> </a:t>
            </a:r>
            <a:r>
              <a:rPr lang="hr-HR" sz="2600" dirty="0" err="1" smtClean="0"/>
              <a:t>adjectives</a:t>
            </a:r>
            <a:r>
              <a:rPr lang="hr-HR" sz="2600" dirty="0" smtClean="0"/>
              <a:t>?</a:t>
            </a:r>
            <a:br>
              <a:rPr lang="hr-HR" sz="2600" dirty="0" smtClean="0"/>
            </a:br>
            <a:r>
              <a:rPr lang="hr-HR" sz="2600" dirty="0" smtClean="0"/>
              <a:t>Znaš li što ovi pridjevi znače?</a:t>
            </a:r>
          </a:p>
          <a:p>
            <a:endParaRPr lang="hr-HR" sz="2600" dirty="0"/>
          </a:p>
          <a:p>
            <a:r>
              <a:rPr lang="hr-HR" sz="2600" dirty="0" err="1" smtClean="0"/>
              <a:t>safe</a:t>
            </a:r>
            <a:r>
              <a:rPr lang="hr-HR" sz="2600" dirty="0"/>
              <a:t> </a:t>
            </a:r>
            <a:r>
              <a:rPr lang="hr-HR" sz="2600" dirty="0" smtClean="0"/>
              <a:t>– 	</a:t>
            </a:r>
            <a:r>
              <a:rPr lang="hr-HR" sz="2600" i="1" dirty="0" smtClean="0"/>
              <a:t>siguran</a:t>
            </a:r>
            <a:r>
              <a:rPr lang="hr-HR" sz="2600" dirty="0" smtClean="0"/>
              <a:t>			</a:t>
            </a:r>
            <a:r>
              <a:rPr lang="hr-HR" sz="2600" dirty="0" err="1"/>
              <a:t>u</a:t>
            </a:r>
            <a:r>
              <a:rPr lang="hr-HR" sz="2600" dirty="0" err="1" smtClean="0"/>
              <a:t>nsafe</a:t>
            </a:r>
            <a:r>
              <a:rPr lang="hr-HR" sz="2600" dirty="0" smtClean="0"/>
              <a:t> – </a:t>
            </a:r>
            <a:r>
              <a:rPr lang="hr-HR" sz="2600" i="1" dirty="0" smtClean="0"/>
              <a:t>nesiguran</a:t>
            </a:r>
            <a:endParaRPr lang="hr-HR" sz="2600" dirty="0"/>
          </a:p>
          <a:p>
            <a:r>
              <a:rPr lang="hr-HR" sz="2600" dirty="0" err="1" smtClean="0"/>
              <a:t>comfortable</a:t>
            </a:r>
            <a:r>
              <a:rPr lang="hr-HR" sz="2600" dirty="0" smtClean="0"/>
              <a:t> – </a:t>
            </a:r>
            <a:r>
              <a:rPr lang="hr-HR" sz="2600" i="1" dirty="0" smtClean="0"/>
              <a:t>udoban</a:t>
            </a:r>
            <a:r>
              <a:rPr lang="hr-HR" sz="2600" dirty="0" smtClean="0"/>
              <a:t>		</a:t>
            </a:r>
            <a:r>
              <a:rPr lang="hr-HR" sz="2600" dirty="0" err="1" smtClean="0"/>
              <a:t>uncomfortable</a:t>
            </a:r>
            <a:r>
              <a:rPr lang="hr-HR" sz="2600" dirty="0" smtClean="0"/>
              <a:t> – </a:t>
            </a:r>
            <a:r>
              <a:rPr lang="hr-HR" sz="2600" i="1" dirty="0" smtClean="0"/>
              <a:t>neudoban</a:t>
            </a:r>
            <a:endParaRPr lang="hr-HR" sz="2600" dirty="0" smtClean="0"/>
          </a:p>
          <a:p>
            <a:r>
              <a:rPr lang="hr-HR" sz="2600" dirty="0" smtClean="0"/>
              <a:t>  </a:t>
            </a:r>
            <a:endParaRPr lang="hr-HR" sz="2600" dirty="0"/>
          </a:p>
        </p:txBody>
      </p:sp>
    </p:spTree>
    <p:extLst>
      <p:ext uri="{BB962C8B-B14F-4D97-AF65-F5344CB8AC3E}">
        <p14:creationId xmlns:p14="http://schemas.microsoft.com/office/powerpoint/2010/main" val="803859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810" y="1252076"/>
            <a:ext cx="9449414" cy="54963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65331" y="207180"/>
            <a:ext cx="10028487" cy="892552"/>
          </a:xfrm>
          <a:prstGeom prst="rect">
            <a:avLst/>
          </a:prstGeom>
          <a:noFill/>
          <a:ln w="38100"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Pogledaj slike i opiši ih koristeći pridjeve napisane </a:t>
            </a:r>
            <a:r>
              <a:rPr lang="hr-HR" sz="2600" i="1" dirty="0" err="1" smtClean="0"/>
              <a:t>rozom</a:t>
            </a:r>
            <a:r>
              <a:rPr lang="hr-HR" sz="2600" i="1" dirty="0" smtClean="0"/>
              <a:t> bojom. Potom odgovori na pitanja ispod slika.</a:t>
            </a:r>
            <a:endParaRPr lang="hr-HR" sz="2600" i="1" dirty="0"/>
          </a:p>
        </p:txBody>
      </p:sp>
    </p:spTree>
    <p:extLst>
      <p:ext uri="{BB962C8B-B14F-4D97-AF65-F5344CB8AC3E}">
        <p14:creationId xmlns:p14="http://schemas.microsoft.com/office/powerpoint/2010/main" val="3507804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920" y="2359742"/>
            <a:ext cx="11237980" cy="43655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7921" y="476834"/>
            <a:ext cx="996990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Zamisli da kupuješ kuću. Koliko su ti važne sljedeće stvari? Poredaj ih po važnosti od 1-6 (1 = nevažno, 6 = jako važno).</a:t>
            </a:r>
          </a:p>
          <a:p>
            <a:endParaRPr lang="hr-HR" sz="2600" i="1" dirty="0"/>
          </a:p>
          <a:p>
            <a:r>
              <a:rPr lang="hr-HR" sz="2600" i="1" dirty="0" smtClean="0"/>
              <a:t>Postoji li još nešto što ti je važno prilikom kupovine kuće?</a:t>
            </a:r>
            <a:endParaRPr lang="hr-HR" sz="2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291781" y="3421626"/>
            <a:ext cx="55748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Lako ju je očistiti.</a:t>
            </a:r>
            <a:endParaRPr lang="hr-HR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6666271" y="3883291"/>
            <a:ext cx="5683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Nalazi se u blizini škole i mnogo druge djece.</a:t>
            </a:r>
            <a:endParaRPr lang="hr-HR" sz="2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5692875" y="4301992"/>
            <a:ext cx="5683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Nalazi se blizu trgovine / bolnice.</a:t>
            </a:r>
            <a:endParaRPr lang="hr-HR" sz="24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5692876" y="4714342"/>
            <a:ext cx="5683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Nalazi se blizu parka ili ima veliki vrt.</a:t>
            </a:r>
            <a:endParaRPr lang="hr-HR" sz="24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2703871" y="5172457"/>
            <a:ext cx="5683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Velika je.</a:t>
            </a:r>
            <a:endParaRPr lang="hr-HR" sz="2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6666271" y="5556281"/>
            <a:ext cx="56830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Nalazi se u mirnom susjedstvu i u blizini nema puno susjeda.</a:t>
            </a:r>
            <a:endParaRPr lang="hr-HR" sz="2400" i="1" dirty="0"/>
          </a:p>
        </p:txBody>
      </p:sp>
    </p:spTree>
    <p:extLst>
      <p:ext uri="{BB962C8B-B14F-4D97-AF65-F5344CB8AC3E}">
        <p14:creationId xmlns:p14="http://schemas.microsoft.com/office/powerpoint/2010/main" val="666245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1288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1109" y="3130954"/>
            <a:ext cx="11149781" cy="3416320"/>
          </a:xfrm>
          <a:prstGeom prst="rect">
            <a:avLst/>
          </a:prstGeom>
          <a:noFill/>
          <a:ln w="38100"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Zamisli svoj idealan dom. Pronađi sliku kuće koja ti se jako sviđa ili nacrtaj svoj savršeni dom. RAZMISLI!</a:t>
            </a:r>
            <a:br>
              <a:rPr lang="hr-HR" sz="2400" i="1" dirty="0" smtClean="0"/>
            </a:br>
            <a:endParaRPr lang="hr-HR" sz="2400" i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2400" i="1" dirty="0" smtClean="0"/>
              <a:t>Gdje spavaš?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2400" i="1" dirty="0" smtClean="0"/>
              <a:t>Gdje jedeš?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2400" i="1" dirty="0" smtClean="0"/>
              <a:t>Gdje provodiš svoje slobodno vrijeme?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hr-HR" sz="2400" i="1" dirty="0"/>
          </a:p>
          <a:p>
            <a:r>
              <a:rPr lang="hr-HR" sz="2400" i="1" dirty="0" smtClean="0"/>
              <a:t>Razmisli o prostorijama ili mjestima u kući i odaberi 5 prostorija/mjesta. Izradi </a:t>
            </a:r>
            <a:r>
              <a:rPr lang="hr-HR" sz="2400" i="1" dirty="0" err="1" smtClean="0"/>
              <a:t>poster</a:t>
            </a:r>
            <a:r>
              <a:rPr lang="hr-HR" sz="2400" i="1" dirty="0" smtClean="0"/>
              <a:t> ili digitalnu prezentaciju i uz njih prezentiraj razredu svoj idealni dom.</a:t>
            </a:r>
            <a:endParaRPr lang="hr-HR" sz="2400" i="1" dirty="0"/>
          </a:p>
        </p:txBody>
      </p:sp>
    </p:spTree>
    <p:extLst>
      <p:ext uri="{BB962C8B-B14F-4D97-AF65-F5344CB8AC3E}">
        <p14:creationId xmlns:p14="http://schemas.microsoft.com/office/powerpoint/2010/main" val="43549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3214</TotalTime>
  <Words>322</Words>
  <Application>Microsoft Office PowerPoint</Application>
  <PresentationFormat>Widescreen</PresentationFormat>
  <Paragraphs>48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 2</vt:lpstr>
      <vt:lpstr>Office Theme</vt:lpstr>
      <vt:lpstr>UNIT 2: Home is where              heart 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200</cp:revision>
  <dcterms:created xsi:type="dcterms:W3CDTF">2020-09-19T11:02:00Z</dcterms:created>
  <dcterms:modified xsi:type="dcterms:W3CDTF">2020-11-22T12:41:34Z</dcterms:modified>
</cp:coreProperties>
</file>